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2C6020AD-AB0D-4DC3-B8C4-D1FD744D0547}">
          <p14:sldIdLst>
            <p14:sldId id="259"/>
            <p14:sldId id="271"/>
          </p14:sldIdLst>
        </p14:section>
        <p14:section name="Phần 3" id="{F37F1F57-98FD-48B3-A08A-C206774465E3}">
          <p14:sldIdLst>
            <p14:sldId id="272"/>
            <p14:sldId id="273"/>
            <p14:sldId id="274"/>
          </p14:sldIdLst>
        </p14:section>
        <p14:section name="Phần 4" id="{F664678F-C9D8-4D56-BCFE-505F91C7BFD9}">
          <p14:sldIdLst>
            <p14:sldId id="275"/>
            <p14:sldId id="276"/>
          </p14:sldIdLst>
        </p14:section>
        <p14:section name="Phần 5" id="{53F6424F-987A-4771-85B2-02A5AC8A8A6A}">
          <p14:sldIdLst>
            <p14:sldId id="277"/>
            <p14:sldId id="278"/>
            <p14:sldId id="279"/>
          </p14:sldIdLst>
        </p14:section>
        <p14:section name="Phần 6" id="{C315F09B-BC37-44D0-9ECE-361DC2C936EC}">
          <p14:sldIdLst>
            <p14:sldId id="280"/>
            <p14:sldId id="281"/>
            <p14:sldId id="282"/>
            <p14:sldId id="283"/>
          </p14:sldIdLst>
        </p14:section>
        <p14:section name="Phần 7" id="{2C5D0DD8-5E73-4E06-B447-5CBF301BDEF1}">
          <p14:sldIdLst>
            <p14:sldId id="284"/>
            <p14:sldId id="285"/>
            <p14:sldId id="28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ô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hoàn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(Undoing)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Sao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chép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di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chuyển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446DD74A-6A2B-45DE-95F7-A97ECEC48D4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07F52-69BA-42DC-A074-01A42DCE9AD9}" type="parTrans" cxnId="{1C7F8E75-9777-4E8A-91E2-21753F47DA4C}">
      <dgm:prSet/>
      <dgm:spPr/>
      <dgm:t>
        <a:bodyPr/>
        <a:lstStyle/>
        <a:p>
          <a:endParaRPr lang="en-US"/>
        </a:p>
      </dgm:t>
    </dgm:pt>
    <dgm:pt modelId="{A5721407-19E0-49EF-887D-715490C5DCCC}" type="sibTrans" cxnId="{1C7F8E75-9777-4E8A-91E2-21753F47DA4C}">
      <dgm:prSet/>
      <dgm:spPr/>
      <dgm:t>
        <a:bodyPr/>
        <a:lstStyle/>
        <a:p>
          <a:endParaRPr lang="en-US"/>
        </a:p>
      </dgm:t>
    </dgm:pt>
    <dgm:pt modelId="{96E34CAE-31A8-43B1-8F76-AC1B7946964E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xóa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dòng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cột</a:t>
          </a:r>
          <a:endParaRPr lang="en-US" sz="1200" dirty="0"/>
        </a:p>
      </dgm:t>
    </dgm:pt>
    <dgm:pt modelId="{E764D62A-E434-4FCB-8193-C3BE06AB06D9}" type="parTrans" cxnId="{B4DC8672-4E25-4F6B-B2B6-7B28FB47868C}">
      <dgm:prSet/>
      <dgm:spPr/>
      <dgm:t>
        <a:bodyPr/>
        <a:lstStyle/>
        <a:p>
          <a:endParaRPr lang="en-US"/>
        </a:p>
      </dgm:t>
    </dgm:pt>
    <dgm:pt modelId="{54A05395-954C-4397-B149-766303511548}" type="sibTrans" cxnId="{B4DC8672-4E25-4F6B-B2B6-7B28FB47868C}">
      <dgm:prSet/>
      <dgm:spPr/>
      <dgm:t>
        <a:bodyPr/>
        <a:lstStyle/>
        <a:p>
          <a:endParaRPr lang="en-US"/>
        </a:p>
      </dgm:t>
    </dgm:pt>
    <dgm:pt modelId="{6313640E-58E2-442C-B354-60AF54F45D29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103127-7277-41BF-81D9-EA1014F327EA}" type="parTrans" cxnId="{740CE692-3C82-4B6A-B77F-E251A8005FDC}">
      <dgm:prSet/>
      <dgm:spPr/>
      <dgm:t>
        <a:bodyPr/>
        <a:lstStyle/>
        <a:p>
          <a:endParaRPr lang="en-US"/>
        </a:p>
      </dgm:t>
    </dgm:pt>
    <dgm:pt modelId="{55AE513B-C855-4E6D-9170-8B6278B65DB9}" type="sibTrans" cxnId="{740CE692-3C82-4B6A-B77F-E251A8005FDC}">
      <dgm:prSet/>
      <dgm:spPr/>
      <dgm:t>
        <a:bodyPr/>
        <a:lstStyle/>
        <a:p>
          <a:endParaRPr lang="en-US"/>
        </a:p>
      </dgm:t>
    </dgm:pt>
    <dgm:pt modelId="{D7A01BD0-8113-426F-A85E-C5925FCF26AF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cột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dòng</a:t>
          </a:r>
          <a:endParaRPr lang="en-US" sz="1600" dirty="0"/>
        </a:p>
      </dgm:t>
    </dgm:pt>
    <dgm:pt modelId="{5E0C9294-D67B-46C3-8966-E3EFD56EE4D4}" type="parTrans" cxnId="{9780ECF3-657E-4DC8-82C4-6B4E72F188A3}">
      <dgm:prSet/>
      <dgm:spPr/>
      <dgm:t>
        <a:bodyPr/>
        <a:lstStyle/>
        <a:p>
          <a:endParaRPr lang="en-US"/>
        </a:p>
      </dgm:t>
    </dgm:pt>
    <dgm:pt modelId="{E9AB2EE8-B27C-47A4-B4E6-54992A8E6FC5}" type="sibTrans" cxnId="{9780ECF3-657E-4DC8-82C4-6B4E72F188A3}">
      <dgm:prSet/>
      <dgm:spPr/>
      <dgm:t>
        <a:bodyPr/>
        <a:lstStyle/>
        <a:p>
          <a:endParaRPr lang="en-US"/>
        </a:p>
      </dgm:t>
    </dgm:pt>
    <dgm:pt modelId="{10C8224C-9860-4433-A3B1-42BF8B6AE9D1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D943A-CF37-4E12-B4C6-3578A572E863}" type="parTrans" cxnId="{D2D728AF-D10F-4BB1-9D54-616806F2DAFE}">
      <dgm:prSet/>
      <dgm:spPr/>
      <dgm:t>
        <a:bodyPr/>
        <a:lstStyle/>
        <a:p>
          <a:endParaRPr lang="en-US"/>
        </a:p>
      </dgm:t>
    </dgm:pt>
    <dgm:pt modelId="{A755113C-1DC1-4A61-8BA1-A744CBBD7AED}" type="sibTrans" cxnId="{D2D728AF-D10F-4BB1-9D54-616806F2DAFE}">
      <dgm:prSet/>
      <dgm:spPr/>
      <dgm:t>
        <a:bodyPr/>
        <a:lstStyle/>
        <a:p>
          <a:endParaRPr lang="en-US"/>
        </a:p>
      </dgm:t>
    </dgm:pt>
    <dgm:pt modelId="{1B246DD4-7814-4D5E-ABC0-54D7B60870ED}">
      <dgm:prSet custT="1"/>
      <dgm:spPr/>
      <dgm:t>
        <a:bodyPr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AutoFill</a:t>
          </a:r>
          <a:endParaRPr lang="en-US" sz="1600" dirty="0"/>
        </a:p>
      </dgm:t>
    </dgm:pt>
    <dgm:pt modelId="{7D557A8A-D580-4FF4-A2DB-F7FD3C127785}" type="parTrans" cxnId="{D381EBF0-DB6E-4850-BE9F-D829EFFF814E}">
      <dgm:prSet/>
      <dgm:spPr/>
      <dgm:t>
        <a:bodyPr/>
        <a:lstStyle/>
        <a:p>
          <a:endParaRPr lang="en-US"/>
        </a:p>
      </dgm:t>
    </dgm:pt>
    <dgm:pt modelId="{AB76FAA2-BAFA-4B1C-A68C-4D6015CC4488}" type="sibTrans" cxnId="{D381EBF0-DB6E-4850-BE9F-D829EFFF814E}">
      <dgm:prSet/>
      <dgm:spPr/>
      <dgm:t>
        <a:bodyPr/>
        <a:lstStyle/>
        <a:p>
          <a:endParaRPr lang="en-US"/>
        </a:p>
      </dgm:t>
    </dgm:pt>
    <dgm:pt modelId="{D7816690-3B10-4CDD-9093-94F8A60C19AE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7C158E-5C98-4AF2-93C4-DAB3E0D85CE2}" type="parTrans" cxnId="{C5FF0D14-E37F-4265-B13E-012781A19F97}">
      <dgm:prSet/>
      <dgm:spPr/>
      <dgm:t>
        <a:bodyPr/>
        <a:lstStyle/>
        <a:p>
          <a:endParaRPr lang="en-US"/>
        </a:p>
      </dgm:t>
    </dgm:pt>
    <dgm:pt modelId="{D2561593-36E0-47E3-A570-AB4F5CC3A6E9}" type="sibTrans" cxnId="{C5FF0D14-E37F-4265-B13E-012781A19F97}">
      <dgm:prSet/>
      <dgm:spPr/>
      <dgm:t>
        <a:bodyPr/>
        <a:lstStyle/>
        <a:p>
          <a:endParaRPr lang="en-US"/>
        </a:p>
      </dgm:t>
    </dgm:pt>
    <dgm:pt modelId="{CAA67EAF-17DC-4FF2-936F-281BE99E9D1F}">
      <dgm:prSet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31DD93-6F89-494B-BF23-194F26EC933C}" type="parTrans" cxnId="{F4F43916-9030-47AA-80D4-F448FC6F2746}">
      <dgm:prSet/>
      <dgm:spPr/>
      <dgm:t>
        <a:bodyPr/>
        <a:lstStyle/>
        <a:p>
          <a:endParaRPr lang="en-US"/>
        </a:p>
      </dgm:t>
    </dgm:pt>
    <dgm:pt modelId="{51F9C1E2-9A0E-4C62-B82A-C89B3155E3C2}" type="sibTrans" cxnId="{F4F43916-9030-47AA-80D4-F448FC6F2746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8A1B5-A910-411B-91E4-45E026A841B1}" type="pres">
      <dgm:prSet presAssocID="{46AC571A-D3EC-42D9-800D-A95FC2BAFFDC}" presName="spacing" presStyleCnt="0"/>
      <dgm:spPr/>
    </dgm:pt>
    <dgm:pt modelId="{98076669-E83C-4516-9099-43A0654CEB41}" type="pres">
      <dgm:prSet presAssocID="{446DD74A-6A2B-45DE-95F7-A97ECEC48D4F}" presName="linNode" presStyleCnt="0"/>
      <dgm:spPr/>
    </dgm:pt>
    <dgm:pt modelId="{D95AC4A5-B2F0-43FF-A2C6-9AD3DFC0D103}" type="pres">
      <dgm:prSet presAssocID="{446DD74A-6A2B-45DE-95F7-A97ECEC48D4F}" presName="parentShp" presStyleLbl="node1" presStyleIdx="3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8D4E5-DCEB-468A-8357-9D1F4422E58B}" type="pres">
      <dgm:prSet presAssocID="{446DD74A-6A2B-45DE-95F7-A97ECEC48D4F}" presName="childShp" presStyleLbl="bgAccFollowNode1" presStyleIdx="3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9ACCD-F58A-45DA-8261-B121CBF9B056}" type="pres">
      <dgm:prSet presAssocID="{A5721407-19E0-49EF-887D-715490C5DCCC}" presName="spacing" presStyleCnt="0"/>
      <dgm:spPr/>
    </dgm:pt>
    <dgm:pt modelId="{A7C2D6EE-A7BD-4B6B-A510-99AC84DA2AD3}" type="pres">
      <dgm:prSet presAssocID="{6313640E-58E2-442C-B354-60AF54F45D29}" presName="linNode" presStyleCnt="0"/>
      <dgm:spPr/>
    </dgm:pt>
    <dgm:pt modelId="{95FC561F-DD88-4FB3-9617-00B4057BBFE6}" type="pres">
      <dgm:prSet presAssocID="{6313640E-58E2-442C-B354-60AF54F45D29}" presName="parentShp" presStyleLbl="node1" presStyleIdx="4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293EC-C538-44C7-A369-27DC9D4266F2}" type="pres">
      <dgm:prSet presAssocID="{6313640E-58E2-442C-B354-60AF54F45D29}" presName="childShp" presStyleLbl="bgAccFollowNode1" presStyleIdx="4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16B9F-8EE3-403D-B92C-EA8C6E6B2B0E}" type="pres">
      <dgm:prSet presAssocID="{55AE513B-C855-4E6D-9170-8B6278B65DB9}" presName="spacing" presStyleCnt="0"/>
      <dgm:spPr/>
    </dgm:pt>
    <dgm:pt modelId="{739D0F33-5231-4E4A-8D53-FFB4202A0013}" type="pres">
      <dgm:prSet presAssocID="{10C8224C-9860-4433-A3B1-42BF8B6AE9D1}" presName="linNode" presStyleCnt="0"/>
      <dgm:spPr/>
    </dgm:pt>
    <dgm:pt modelId="{6DEEF12F-EDDB-408A-B2B9-6032C13551F9}" type="pres">
      <dgm:prSet presAssocID="{10C8224C-9860-4433-A3B1-42BF8B6AE9D1}" presName="parentShp" presStyleLbl="node1" presStyleIdx="5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7ACB7-176F-4881-B79E-9061C98690E6}" type="pres">
      <dgm:prSet presAssocID="{10C8224C-9860-4433-A3B1-42BF8B6AE9D1}" presName="childShp" presStyleLbl="bgAccFollowNode1" presStyleIdx="5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6FB9B-717E-4178-98B1-E6860EBB7C28}" type="pres">
      <dgm:prSet presAssocID="{A755113C-1DC1-4A61-8BA1-A744CBBD7AED}" presName="spacing" presStyleCnt="0"/>
      <dgm:spPr/>
    </dgm:pt>
    <dgm:pt modelId="{B1496494-45EA-48C8-A2D7-B7928C29BC20}" type="pres">
      <dgm:prSet presAssocID="{CAA67EAF-17DC-4FF2-936F-281BE99E9D1F}" presName="linNode" presStyleCnt="0"/>
      <dgm:spPr/>
    </dgm:pt>
    <dgm:pt modelId="{A41C8558-187F-4287-8AB1-CC2DA020E67E}" type="pres">
      <dgm:prSet presAssocID="{CAA67EAF-17DC-4FF2-936F-281BE99E9D1F}" presName="parentShp" presStyleLbl="node1" presStyleIdx="6" presStyleCnt="7" custScaleX="23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DB342-5C98-46C6-AB60-FCDFAC789030}" type="pres">
      <dgm:prSet presAssocID="{CAA67EAF-17DC-4FF2-936F-281BE99E9D1F}" presName="childShp" presStyleLbl="bgAccFollowNode1" presStyleIdx="6" presStyleCnt="7" custScaleX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F1D49282-EE2F-4B41-B792-2ED9AB5BD037}" type="presOf" srcId="{10C8224C-9860-4433-A3B1-42BF8B6AE9D1}" destId="{6DEEF12F-EDDB-408A-B2B9-6032C13551F9}" srcOrd="0" destOrd="0" presId="urn:microsoft.com/office/officeart/2005/8/layout/vList6"/>
    <dgm:cxn modelId="{B4DC8672-4E25-4F6B-B2B6-7B28FB47868C}" srcId="{446DD74A-6A2B-45DE-95F7-A97ECEC48D4F}" destId="{96E34CAE-31A8-43B1-8F76-AC1B7946964E}" srcOrd="0" destOrd="0" parTransId="{E764D62A-E434-4FCB-8193-C3BE06AB06D9}" sibTransId="{54A05395-954C-4397-B149-766303511548}"/>
    <dgm:cxn modelId="{9780ECF3-657E-4DC8-82C4-6B4E72F188A3}" srcId="{6313640E-58E2-442C-B354-60AF54F45D29}" destId="{D7A01BD0-8113-426F-A85E-C5925FCF26AF}" srcOrd="0" destOrd="0" parTransId="{5E0C9294-D67B-46C3-8966-E3EFD56EE4D4}" sibTransId="{E9AB2EE8-B27C-47A4-B4E6-54992A8E6FC5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E6020B73-1CB9-4A5A-9851-DA22011073D2}" type="presOf" srcId="{96E34CAE-31A8-43B1-8F76-AC1B7946964E}" destId="{3058D4E5-DCEB-468A-8357-9D1F4422E58B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D2D728AF-D10F-4BB1-9D54-616806F2DAFE}" srcId="{EA30E311-3EC5-4EA4-9119-630F7F098399}" destId="{10C8224C-9860-4433-A3B1-42BF8B6AE9D1}" srcOrd="5" destOrd="0" parTransId="{2E9D943A-CF37-4E12-B4C6-3578A572E863}" sibTransId="{A755113C-1DC1-4A61-8BA1-A744CBBD7AED}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73D6B4F1-320E-4707-BFDF-82B3FDA13367}" type="presOf" srcId="{D7A01BD0-8113-426F-A85E-C5925FCF26AF}" destId="{BF9293EC-C538-44C7-A369-27DC9D4266F2}" srcOrd="0" destOrd="0" presId="urn:microsoft.com/office/officeart/2005/8/layout/vList6"/>
    <dgm:cxn modelId="{F4F43916-9030-47AA-80D4-F448FC6F2746}" srcId="{EA30E311-3EC5-4EA4-9119-630F7F098399}" destId="{CAA67EAF-17DC-4FF2-936F-281BE99E9D1F}" srcOrd="6" destOrd="0" parTransId="{6E31DD93-6F89-494B-BF23-194F26EC933C}" sibTransId="{51F9C1E2-9A0E-4C62-B82A-C89B3155E3C2}"/>
    <dgm:cxn modelId="{D381EBF0-DB6E-4850-BE9F-D829EFFF814E}" srcId="{10C8224C-9860-4433-A3B1-42BF8B6AE9D1}" destId="{1B246DD4-7814-4D5E-ABC0-54D7B60870ED}" srcOrd="0" destOrd="0" parTransId="{7D557A8A-D580-4FF4-A2DB-F7FD3C127785}" sibTransId="{AB76FAA2-BAFA-4B1C-A68C-4D6015CC4488}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740CE692-3C82-4B6A-B77F-E251A8005FDC}" srcId="{EA30E311-3EC5-4EA4-9119-630F7F098399}" destId="{6313640E-58E2-442C-B354-60AF54F45D29}" srcOrd="4" destOrd="0" parTransId="{53103127-7277-41BF-81D9-EA1014F327EA}" sibTransId="{55AE513B-C855-4E6D-9170-8B6278B65DB9}"/>
    <dgm:cxn modelId="{BAB19A89-5BC8-4E14-BA19-EBD82D6EB8C5}" type="presOf" srcId="{1B246DD4-7814-4D5E-ABC0-54D7B60870ED}" destId="{3887ACB7-176F-4881-B79E-9061C98690E6}" srcOrd="0" destOrd="0" presId="urn:microsoft.com/office/officeart/2005/8/layout/vList6"/>
    <dgm:cxn modelId="{F0B2148B-3841-4A05-9213-7780417977E3}" type="presOf" srcId="{6313640E-58E2-442C-B354-60AF54F45D29}" destId="{95FC561F-DD88-4FB3-9617-00B4057BBFE6}" srcOrd="0" destOrd="0" presId="urn:microsoft.com/office/officeart/2005/8/layout/vList6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1EB94EE0-024B-4AF3-B804-F451ADBC37FA}" type="presOf" srcId="{CAA67EAF-17DC-4FF2-936F-281BE99E9D1F}" destId="{A41C8558-187F-4287-8AB1-CC2DA020E67E}" srcOrd="0" destOrd="0" presId="urn:microsoft.com/office/officeart/2005/8/layout/vList6"/>
    <dgm:cxn modelId="{126AE4B0-41BE-40DB-8ABF-1699C074D83E}" type="presOf" srcId="{D7816690-3B10-4CDD-9093-94F8A60C19AE}" destId="{3B1DB342-5C98-46C6-AB60-FCDFAC789030}" srcOrd="0" destOrd="0" presId="urn:microsoft.com/office/officeart/2005/8/layout/vList6"/>
    <dgm:cxn modelId="{721925E3-F9BB-4C9D-AD33-0178D0787B07}" type="presOf" srcId="{446DD74A-6A2B-45DE-95F7-A97ECEC48D4F}" destId="{D95AC4A5-B2F0-43FF-A2C6-9AD3DFC0D103}" srcOrd="0" destOrd="0" presId="urn:microsoft.com/office/officeart/2005/8/layout/vList6"/>
    <dgm:cxn modelId="{C5FF0D14-E37F-4265-B13E-012781A19F97}" srcId="{CAA67EAF-17DC-4FF2-936F-281BE99E9D1F}" destId="{D7816690-3B10-4CDD-9093-94F8A60C19AE}" srcOrd="0" destOrd="0" parTransId="{4B7C158E-5C98-4AF2-93C4-DAB3E0D85CE2}" sibTransId="{D2561593-36E0-47E3-A570-AB4F5CC3A6E9}"/>
    <dgm:cxn modelId="{1C7F8E75-9777-4E8A-91E2-21753F47DA4C}" srcId="{EA30E311-3EC5-4EA4-9119-630F7F098399}" destId="{446DD74A-6A2B-45DE-95F7-A97ECEC48D4F}" srcOrd="3" destOrd="0" parTransId="{BC307F52-69BA-42DC-A074-01A42DCE9AD9}" sibTransId="{A5721407-19E0-49EF-887D-715490C5DCCC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B6056692-45BE-4547-854E-7BCB9075F1F7}" type="presParOf" srcId="{C7FCA99D-86B9-4352-9213-2FB0ECF0628B}" destId="{5DE8A1B5-A910-411B-91E4-45E026A841B1}" srcOrd="5" destOrd="0" presId="urn:microsoft.com/office/officeart/2005/8/layout/vList6"/>
    <dgm:cxn modelId="{FFB5DB51-F42A-4D0A-A539-8919F754A83E}" type="presParOf" srcId="{C7FCA99D-86B9-4352-9213-2FB0ECF0628B}" destId="{98076669-E83C-4516-9099-43A0654CEB41}" srcOrd="6" destOrd="0" presId="urn:microsoft.com/office/officeart/2005/8/layout/vList6"/>
    <dgm:cxn modelId="{A9392187-03ED-4EA9-904B-8E65E5CBD9DC}" type="presParOf" srcId="{98076669-E83C-4516-9099-43A0654CEB41}" destId="{D95AC4A5-B2F0-43FF-A2C6-9AD3DFC0D103}" srcOrd="0" destOrd="0" presId="urn:microsoft.com/office/officeart/2005/8/layout/vList6"/>
    <dgm:cxn modelId="{64722D2C-B9EC-4525-954D-593AE7DA763F}" type="presParOf" srcId="{98076669-E83C-4516-9099-43A0654CEB41}" destId="{3058D4E5-DCEB-468A-8357-9D1F4422E58B}" srcOrd="1" destOrd="0" presId="urn:microsoft.com/office/officeart/2005/8/layout/vList6"/>
    <dgm:cxn modelId="{45D9AEA7-3852-4B5D-A7C1-82757C3D370D}" type="presParOf" srcId="{C7FCA99D-86B9-4352-9213-2FB0ECF0628B}" destId="{3EB9ACCD-F58A-45DA-8261-B121CBF9B056}" srcOrd="7" destOrd="0" presId="urn:microsoft.com/office/officeart/2005/8/layout/vList6"/>
    <dgm:cxn modelId="{3955D64B-463A-40B4-B011-0C07BBB3F848}" type="presParOf" srcId="{C7FCA99D-86B9-4352-9213-2FB0ECF0628B}" destId="{A7C2D6EE-A7BD-4B6B-A510-99AC84DA2AD3}" srcOrd="8" destOrd="0" presId="urn:microsoft.com/office/officeart/2005/8/layout/vList6"/>
    <dgm:cxn modelId="{98D2E898-0E28-4D23-B4A9-1D17750EB259}" type="presParOf" srcId="{A7C2D6EE-A7BD-4B6B-A510-99AC84DA2AD3}" destId="{95FC561F-DD88-4FB3-9617-00B4057BBFE6}" srcOrd="0" destOrd="0" presId="urn:microsoft.com/office/officeart/2005/8/layout/vList6"/>
    <dgm:cxn modelId="{B59944D8-7977-4B5D-9615-B707546C069F}" type="presParOf" srcId="{A7C2D6EE-A7BD-4B6B-A510-99AC84DA2AD3}" destId="{BF9293EC-C538-44C7-A369-27DC9D4266F2}" srcOrd="1" destOrd="0" presId="urn:microsoft.com/office/officeart/2005/8/layout/vList6"/>
    <dgm:cxn modelId="{CEA673EE-760E-44DC-A280-E982D0D37EC8}" type="presParOf" srcId="{C7FCA99D-86B9-4352-9213-2FB0ECF0628B}" destId="{C0016B9F-8EE3-403D-B92C-EA8C6E6B2B0E}" srcOrd="9" destOrd="0" presId="urn:microsoft.com/office/officeart/2005/8/layout/vList6"/>
    <dgm:cxn modelId="{AB702849-A171-45FB-8343-C6FE83B6250B}" type="presParOf" srcId="{C7FCA99D-86B9-4352-9213-2FB0ECF0628B}" destId="{739D0F33-5231-4E4A-8D53-FFB4202A0013}" srcOrd="10" destOrd="0" presId="urn:microsoft.com/office/officeart/2005/8/layout/vList6"/>
    <dgm:cxn modelId="{6ABDDCDF-40C4-4ECB-8D86-1E785418C663}" type="presParOf" srcId="{739D0F33-5231-4E4A-8D53-FFB4202A0013}" destId="{6DEEF12F-EDDB-408A-B2B9-6032C13551F9}" srcOrd="0" destOrd="0" presId="urn:microsoft.com/office/officeart/2005/8/layout/vList6"/>
    <dgm:cxn modelId="{85744FC6-C1A2-4CFE-B773-E83B2802C58A}" type="presParOf" srcId="{739D0F33-5231-4E4A-8D53-FFB4202A0013}" destId="{3887ACB7-176F-4881-B79E-9061C98690E6}" srcOrd="1" destOrd="0" presId="urn:microsoft.com/office/officeart/2005/8/layout/vList6"/>
    <dgm:cxn modelId="{0F091742-35E7-4F05-96AE-8E482AEC4F89}" type="presParOf" srcId="{C7FCA99D-86B9-4352-9213-2FB0ECF0628B}" destId="{9126FB9B-717E-4178-98B1-E6860EBB7C28}" srcOrd="11" destOrd="0" presId="urn:microsoft.com/office/officeart/2005/8/layout/vList6"/>
    <dgm:cxn modelId="{C6F95D43-0BA4-4159-8F78-B9CEA912D5DD}" type="presParOf" srcId="{C7FCA99D-86B9-4352-9213-2FB0ECF0628B}" destId="{B1496494-45EA-48C8-A2D7-B7928C29BC20}" srcOrd="12" destOrd="0" presId="urn:microsoft.com/office/officeart/2005/8/layout/vList6"/>
    <dgm:cxn modelId="{5BE62813-B0A1-43B7-99AE-E85B936FD03B}" type="presParOf" srcId="{B1496494-45EA-48C8-A2D7-B7928C29BC20}" destId="{A41C8558-187F-4287-8AB1-CC2DA020E67E}" srcOrd="0" destOrd="0" presId="urn:microsoft.com/office/officeart/2005/8/layout/vList6"/>
    <dgm:cxn modelId="{C5D73408-BBE3-4627-84FC-F3533D416B5C}" type="presParOf" srcId="{B1496494-45EA-48C8-A2D7-B7928C29BC20}" destId="{3B1DB342-5C98-46C6-AB60-FCDFAC78903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61870" y="3850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75787"/>
        <a:ext cx="7282282" cy="431625"/>
      </dsp:txXfrm>
    </dsp:sp>
    <dsp:sp modelId="{20E09EA1-CDA3-40EE-BCA8-B0E5DC34AC9C}">
      <dsp:nvSpPr>
        <dsp:cNvPr id="0" name=""/>
        <dsp:cNvSpPr/>
      </dsp:nvSpPr>
      <dsp:spPr>
        <a:xfrm>
          <a:off x="747455" y="3850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31944"/>
        <a:ext cx="858227" cy="519311"/>
      </dsp:txXfrm>
    </dsp:sp>
    <dsp:sp modelId="{B2734942-16D9-4968-B8C6-927DB7D64D9C}">
      <dsp:nvSpPr>
        <dsp:cNvPr id="0" name=""/>
        <dsp:cNvSpPr/>
      </dsp:nvSpPr>
      <dsp:spPr>
        <a:xfrm>
          <a:off x="1661870" y="636900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ô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hoàn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(Undoing)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708837"/>
        <a:ext cx="7282282" cy="431625"/>
      </dsp:txXfrm>
    </dsp:sp>
    <dsp:sp modelId="{C4A8337B-973E-4211-A1BC-434C076692C0}">
      <dsp:nvSpPr>
        <dsp:cNvPr id="0" name=""/>
        <dsp:cNvSpPr/>
      </dsp:nvSpPr>
      <dsp:spPr>
        <a:xfrm>
          <a:off x="747455" y="636900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03268"/>
                <a:satOff val="-2160"/>
                <a:lumOff val="1201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03268"/>
                <a:satOff val="-2160"/>
                <a:lumOff val="1201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03268"/>
                <a:satOff val="-2160"/>
                <a:lumOff val="120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664994"/>
        <a:ext cx="858227" cy="519311"/>
      </dsp:txXfrm>
    </dsp:sp>
    <dsp:sp modelId="{10C1AA31-A224-4AD6-B808-B71955D10EF6}">
      <dsp:nvSpPr>
        <dsp:cNvPr id="0" name=""/>
        <dsp:cNvSpPr/>
      </dsp:nvSpPr>
      <dsp:spPr>
        <a:xfrm>
          <a:off x="1661870" y="1269950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Sao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chép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di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chuyển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1341887"/>
        <a:ext cx="7282282" cy="431625"/>
      </dsp:txXfrm>
    </dsp:sp>
    <dsp:sp modelId="{C4BE91D6-1EE0-4E4D-BB69-9D57C2B1C5BB}">
      <dsp:nvSpPr>
        <dsp:cNvPr id="0" name=""/>
        <dsp:cNvSpPr/>
      </dsp:nvSpPr>
      <dsp:spPr>
        <a:xfrm>
          <a:off x="747455" y="1269950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06535"/>
                <a:satOff val="-4320"/>
                <a:lumOff val="2403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06535"/>
                <a:satOff val="-4320"/>
                <a:lumOff val="2403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06535"/>
                <a:satOff val="-4320"/>
                <a:lumOff val="240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1298044"/>
        <a:ext cx="858227" cy="519311"/>
      </dsp:txXfrm>
    </dsp:sp>
    <dsp:sp modelId="{3058D4E5-DCEB-468A-8357-9D1F4422E58B}">
      <dsp:nvSpPr>
        <dsp:cNvPr id="0" name=""/>
        <dsp:cNvSpPr/>
      </dsp:nvSpPr>
      <dsp:spPr>
        <a:xfrm>
          <a:off x="1661870" y="1903000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xóa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dòng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cột</a:t>
          </a:r>
          <a:endParaRPr lang="en-US" sz="1200" kern="1200" dirty="0"/>
        </a:p>
      </dsp:txBody>
      <dsp:txXfrm>
        <a:off x="1661870" y="1974937"/>
        <a:ext cx="7282282" cy="431625"/>
      </dsp:txXfrm>
    </dsp:sp>
    <dsp:sp modelId="{D95AC4A5-B2F0-43FF-A2C6-9AD3DFC0D103}">
      <dsp:nvSpPr>
        <dsp:cNvPr id="0" name=""/>
        <dsp:cNvSpPr/>
      </dsp:nvSpPr>
      <dsp:spPr>
        <a:xfrm>
          <a:off x="747455" y="1903000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09803"/>
                <a:satOff val="-6480"/>
                <a:lumOff val="3605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09803"/>
                <a:satOff val="-6480"/>
                <a:lumOff val="3605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09803"/>
                <a:satOff val="-6480"/>
                <a:lumOff val="360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1931094"/>
        <a:ext cx="858227" cy="519311"/>
      </dsp:txXfrm>
    </dsp:sp>
    <dsp:sp modelId="{BF9293EC-C538-44C7-A369-27DC9D4266F2}">
      <dsp:nvSpPr>
        <dsp:cNvPr id="0" name=""/>
        <dsp:cNvSpPr/>
      </dsp:nvSpPr>
      <dsp:spPr>
        <a:xfrm>
          <a:off x="1661870" y="2536049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cột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dòng</a:t>
          </a:r>
          <a:endParaRPr lang="en-US" sz="1600" kern="1200" dirty="0"/>
        </a:p>
      </dsp:txBody>
      <dsp:txXfrm>
        <a:off x="1661870" y="2607986"/>
        <a:ext cx="7282282" cy="431625"/>
      </dsp:txXfrm>
    </dsp:sp>
    <dsp:sp modelId="{95FC561F-DD88-4FB3-9617-00B4057BBFE6}">
      <dsp:nvSpPr>
        <dsp:cNvPr id="0" name=""/>
        <dsp:cNvSpPr/>
      </dsp:nvSpPr>
      <dsp:spPr>
        <a:xfrm>
          <a:off x="747455" y="2536049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09803"/>
                <a:satOff val="-6480"/>
                <a:lumOff val="3605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09803"/>
                <a:satOff val="-6480"/>
                <a:lumOff val="3605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09803"/>
                <a:satOff val="-6480"/>
                <a:lumOff val="360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2564143"/>
        <a:ext cx="858227" cy="519311"/>
      </dsp:txXfrm>
    </dsp:sp>
    <dsp:sp modelId="{3887ACB7-176F-4881-B79E-9061C98690E6}">
      <dsp:nvSpPr>
        <dsp:cNvPr id="0" name=""/>
        <dsp:cNvSpPr/>
      </dsp:nvSpPr>
      <dsp:spPr>
        <a:xfrm>
          <a:off x="1661870" y="3169099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AutoFill</a:t>
          </a:r>
          <a:endParaRPr lang="en-US" sz="1600" kern="1200" dirty="0"/>
        </a:p>
      </dsp:txBody>
      <dsp:txXfrm>
        <a:off x="1661870" y="3241036"/>
        <a:ext cx="7282282" cy="431625"/>
      </dsp:txXfrm>
    </dsp:sp>
    <dsp:sp modelId="{6DEEF12F-EDDB-408A-B2B9-6032C13551F9}">
      <dsp:nvSpPr>
        <dsp:cNvPr id="0" name=""/>
        <dsp:cNvSpPr/>
      </dsp:nvSpPr>
      <dsp:spPr>
        <a:xfrm>
          <a:off x="747455" y="3169099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06535"/>
                <a:satOff val="-4320"/>
                <a:lumOff val="2403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06535"/>
                <a:satOff val="-4320"/>
                <a:lumOff val="2403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06535"/>
                <a:satOff val="-4320"/>
                <a:lumOff val="240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3197193"/>
        <a:ext cx="858227" cy="519311"/>
      </dsp:txXfrm>
    </dsp:sp>
    <dsp:sp modelId="{3B1DB342-5C98-46C6-AB60-FCDFAC789030}">
      <dsp:nvSpPr>
        <dsp:cNvPr id="0" name=""/>
        <dsp:cNvSpPr/>
      </dsp:nvSpPr>
      <dsp:spPr>
        <a:xfrm>
          <a:off x="1661870" y="3802149"/>
          <a:ext cx="7498094" cy="5754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870" y="3874086"/>
        <a:ext cx="7282282" cy="431625"/>
      </dsp:txXfrm>
    </dsp:sp>
    <dsp:sp modelId="{A41C8558-187F-4287-8AB1-CC2DA020E67E}">
      <dsp:nvSpPr>
        <dsp:cNvPr id="0" name=""/>
        <dsp:cNvSpPr/>
      </dsp:nvSpPr>
      <dsp:spPr>
        <a:xfrm>
          <a:off x="747455" y="3802149"/>
          <a:ext cx="914415" cy="5754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03268"/>
                <a:satOff val="-2160"/>
                <a:lumOff val="1201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03268"/>
                <a:satOff val="-2160"/>
                <a:lumOff val="1201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03268"/>
                <a:satOff val="-2160"/>
                <a:lumOff val="120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549" y="3830243"/>
        <a:ext cx="858227" cy="519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AAFF236E-55E3-45A1-8F7F-622927E39ACF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37BAE578-9DF7-4E17-99B7-071D77FAF370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6B3E2BD0-C48C-4903-A77A-B207A960D0F8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19203057-F655-4AE6-9CDC-99989C3250C8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A8CA49EB-2257-45AF-894B-F62FB0FF45F3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D50C-F50C-4F9F-9655-C70A932ED432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4C925545-ED5F-4FAC-914D-C10504957958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86726" y="4254369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EXCEL 2013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86726" y="5325795"/>
            <a:ext cx="7946143" cy="914400"/>
          </a:xfrm>
        </p:spPr>
        <p:txBody>
          <a:bodyPr/>
          <a:lstStyle/>
          <a:p>
            <a:pPr algn="l"/>
            <a:r>
              <a:rPr lang="en-US" b="1" dirty="0" err="1"/>
              <a:t>Bài</a:t>
            </a:r>
            <a:r>
              <a:rPr lang="en-US" b="1" dirty="0"/>
              <a:t> 2: </a:t>
            </a:r>
            <a:r>
              <a:rPr lang="en-US" b="1" dirty="0" err="1"/>
              <a:t>Xây</a:t>
            </a:r>
            <a:r>
              <a:rPr lang="en-US" b="1" dirty="0"/>
              <a:t> </a:t>
            </a:r>
            <a:r>
              <a:rPr lang="en-US" b="1" dirty="0" err="1"/>
              <a:t>dựng</a:t>
            </a:r>
            <a:r>
              <a:rPr lang="en-US" b="1" dirty="0"/>
              <a:t> </a:t>
            </a:r>
            <a:r>
              <a:rPr lang="en-US" b="1" dirty="0" err="1"/>
              <a:t>dữ</a:t>
            </a:r>
            <a:r>
              <a:rPr lang="en-US" b="1" dirty="0"/>
              <a:t> </a:t>
            </a:r>
            <a:r>
              <a:rPr lang="en-US" b="1" dirty="0" err="1"/>
              <a:t>liệu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smtClean="0"/>
              <a:t>ô</a:t>
            </a:r>
            <a:endParaRPr lang="en-US" b="1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1280" y1="40807" x2="84327" y2="87668"/>
                        <a14:foregroundMark x1="50331" y1="42377" x2="90728" y2="72870"/>
                        <a14:foregroundMark x1="55188" y1="44170" x2="68433" y2="41480"/>
                        <a14:foregroundMark x1="41280" y1="44170" x2="42163" y2="66368"/>
                        <a14:foregroundMark x1="46358" y1="58969" x2="64459" y2="88341"/>
                        <a14:foregroundMark x1="41943" y1="69507" x2="49007" y2="87220"/>
                        <a14:foregroundMark x1="50110" y1="88789" x2="67550" y2="95740"/>
                        <a14:foregroundMark x1="72185" y1="41480" x2="94040" y2="61211"/>
                        <a14:foregroundMark x1="80574" y1="44170" x2="90728" y2="52466"/>
                        <a14:foregroundMark x1="94702" y1="62780" x2="94481" y2="77578"/>
                        <a14:foregroundMark x1="73068" y1="96188" x2="89625" y2="85202"/>
                        <a14:foregroundMark x1="52318" y1="76457" x2="78808" y2="76906"/>
                        <a14:foregroundMark x1="61369" y1="56278" x2="78146" y2="64798"/>
                        <a14:foregroundMark x1="73731" y1="71076" x2="75717" y2="61659"/>
                        <a14:foregroundMark x1="72627" y1="39462" x2="81457" y2="42152"/>
                        <a14:foregroundMark x1="82781" y1="43049" x2="87638" y2="45964"/>
                        <a14:foregroundMark x1="40177" y1="59417" x2="39956" y2="68834"/>
                        <a14:foregroundMark x1="40177" y1="71749" x2="42605" y2="80942"/>
                        <a14:foregroundMark x1="9492" y1="6502" x2="32450" y2="32735"/>
                        <a14:foregroundMark x1="62693" y1="3139" x2="43929" y2="30045"/>
                        <a14:foregroundMark x1="7726" y1="67713" x2="35099" y2="40583"/>
                        <a14:backgroundMark x1="38411" y1="16816" x2="38411" y2="289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868" y="208275"/>
            <a:ext cx="4315427" cy="42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498600"/>
            <a:ext cx="6309816" cy="4572000"/>
          </a:xfrm>
        </p:spPr>
        <p:txBody>
          <a:bodyPr anchor="ctr"/>
          <a:lstStyle/>
          <a:p>
            <a:pPr lvl="1"/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Chèn một ô vào vị trí ô hiện </a:t>
            </a:r>
            <a:r>
              <a:rPr lang="it-IT" dirty="0" smtClean="0"/>
              <a:t>hành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vi-VN" dirty="0" smtClean="0"/>
              <a:t>Xóa </a:t>
            </a:r>
            <a:r>
              <a:rPr lang="vi-VN" dirty="0"/>
              <a:t>ô hiện hành hoặc các ô được </a:t>
            </a:r>
            <a:r>
              <a:rPr lang="vi-VN" dirty="0" smtClean="0"/>
              <a:t>chọn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 smtClean="0"/>
              <a:t>quanh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3B9A8E-A691-4C70-86EB-BC99224430F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466" y="1092200"/>
            <a:ext cx="2656267" cy="2571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466" y="3724275"/>
            <a:ext cx="2656267" cy="2571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573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310186"/>
            <a:ext cx="5450007" cy="4517408"/>
          </a:xfrm>
        </p:spPr>
        <p:txBody>
          <a:bodyPr anchor="ctr"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dòng</a:t>
            </a:r>
            <a:endParaRPr lang="en-US" dirty="0" smtClean="0"/>
          </a:p>
          <a:p>
            <a:pPr lvl="1"/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Hiệu chỉnh độ rộng tùy </a:t>
            </a:r>
            <a:r>
              <a:rPr lang="it-IT" dirty="0" smtClean="0"/>
              <a:t>ý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 smtClean="0"/>
              <a:t>thể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mặc</a:t>
            </a:r>
            <a:r>
              <a:rPr lang="en-US" dirty="0"/>
              <a:t> </a:t>
            </a:r>
            <a:r>
              <a:rPr lang="en-US" dirty="0" err="1" smtClean="0"/>
              <a:t>định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2DBC6B-0DAF-48F3-8EEE-05ACEDE804EB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925" y="1189848"/>
            <a:ext cx="2303439" cy="50688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378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310186"/>
            <a:ext cx="5995917" cy="4517408"/>
          </a:xfrm>
        </p:spPr>
        <p:txBody>
          <a:bodyPr anchor="ctr"/>
          <a:lstStyle/>
          <a:p>
            <a:pPr lvl="1"/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 smtClean="0"/>
              <a:t>dòng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Hiệu chỉnh chiều cao tùy </a:t>
            </a:r>
            <a:r>
              <a:rPr lang="it-IT" dirty="0" smtClean="0"/>
              <a:t>ý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 smtClean="0"/>
              <a:t>thể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smtClean="0"/>
              <a:t>AutoFit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C1CBCB-229C-45C8-831B-9743BF309A42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925" y="1189848"/>
            <a:ext cx="2303439" cy="50688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910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310186"/>
            <a:ext cx="4030640" cy="4517408"/>
          </a:xfrm>
        </p:spPr>
        <p:txBody>
          <a:bodyPr anchor="ctr"/>
          <a:lstStyle/>
          <a:p>
            <a:pPr lvl="1"/>
            <a:r>
              <a:rPr lang="en-US" dirty="0" err="1"/>
              <a:t>Ẩn</a:t>
            </a:r>
            <a:r>
              <a:rPr lang="en-US" dirty="0"/>
              <a:t>/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Ẩn các </a:t>
            </a:r>
            <a:r>
              <a:rPr lang="it-IT" dirty="0" smtClean="0"/>
              <a:t>dòng/cột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 smtClean="0"/>
              <a:t>ẩn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 smtClean="0"/>
              <a:t>ẩn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394B70-89CA-4FFA-8E61-E8E9F9380FA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347" y="1832195"/>
            <a:ext cx="6695053" cy="3784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607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310186"/>
            <a:ext cx="6118748" cy="4517408"/>
          </a:xfrm>
        </p:spPr>
        <p:txBody>
          <a:bodyPr anchor="ctr"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smtClean="0"/>
              <a:t>AutoFill</a:t>
            </a:r>
          </a:p>
          <a:p>
            <a:pPr marL="914400" lvl="1" indent="-395288"/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Autofill</a:t>
            </a:r>
            <a:endParaRPr lang="en-US" dirty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vi-VN" dirty="0" smtClean="0"/>
              <a:t>Chép </a:t>
            </a:r>
            <a:r>
              <a:rPr lang="vi-VN" dirty="0"/>
              <a:t>dữ liệu bằng trình đơn lệnh </a:t>
            </a:r>
            <a:r>
              <a:rPr lang="vi-VN" dirty="0" smtClean="0"/>
              <a:t>Fill</a:t>
            </a:r>
            <a:endParaRPr lang="it-IT" dirty="0" smtClean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Fill </a:t>
            </a:r>
            <a:r>
              <a:rPr lang="en-US" dirty="0" smtClean="0"/>
              <a:t>Handle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E68B49-B4D8-40FC-8479-2523C5CCC118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800" y="1683934"/>
            <a:ext cx="2273769" cy="3769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351" y="1820517"/>
            <a:ext cx="1824585" cy="3496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789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1194" y="1310186"/>
            <a:ext cx="7069540" cy="4517408"/>
          </a:xfrm>
        </p:spPr>
        <p:txBody>
          <a:bodyPr anchor="t"/>
          <a:lstStyle/>
          <a:p>
            <a:pPr marL="914400" lvl="1" indent="-395288"/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(Sequential Series)</a:t>
            </a:r>
            <a:endParaRPr lang="en-US" dirty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Fill </a:t>
            </a:r>
            <a:r>
              <a:rPr lang="en-US" dirty="0" smtClean="0"/>
              <a:t>Series</a:t>
            </a:r>
            <a:endParaRPr lang="it-IT" dirty="0" smtClean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Fill </a:t>
            </a:r>
            <a:r>
              <a:rPr lang="en-US" dirty="0" smtClean="0"/>
              <a:t>handle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4BEFC3-0E2F-4804-B45F-17C02BA879D0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2819077"/>
            <a:ext cx="4124657" cy="327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967" y="1917500"/>
            <a:ext cx="3420624" cy="3910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96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382122"/>
            <a:ext cx="5500048" cy="4472768"/>
          </a:xfrm>
        </p:spPr>
        <p:txBody>
          <a:bodyPr anchor="ctr"/>
          <a:lstStyle/>
          <a:p>
            <a:pPr marL="914400" lvl="1" indent="-395288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dãy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(Custom Series)</a:t>
            </a:r>
            <a:endParaRPr lang="en-US" dirty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it-IT" dirty="0" smtClean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Custom </a:t>
            </a:r>
            <a:r>
              <a:rPr lang="en-US" dirty="0" smtClean="0"/>
              <a:t>Lists</a:t>
            </a:r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 smtClean="0"/>
              <a:t>biến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8F84B2-97DA-4CB5-B582-9757AEFCC249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648" y="1405687"/>
            <a:ext cx="5590346" cy="4244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430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6108" y="1533809"/>
            <a:ext cx="6796584" cy="4380932"/>
          </a:xfrm>
        </p:spPr>
        <p:txBody>
          <a:bodyPr anchor="ctr"/>
          <a:lstStyle/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nút</a:t>
            </a:r>
            <a:r>
              <a:rPr lang="en-US" dirty="0"/>
              <a:t> Fill handle </a:t>
            </a:r>
            <a:r>
              <a:rPr lang="en-US" dirty="0" err="1"/>
              <a:t>của</a:t>
            </a:r>
            <a:r>
              <a:rPr lang="en-US" dirty="0"/>
              <a:t> con </a:t>
            </a:r>
            <a:r>
              <a:rPr lang="en-US" dirty="0" err="1"/>
              <a:t>trỏ</a:t>
            </a:r>
            <a:r>
              <a:rPr lang="en-US" dirty="0"/>
              <a:t> </a:t>
            </a:r>
            <a:r>
              <a:rPr lang="en-US" dirty="0" smtClean="0"/>
              <a:t>ô</a:t>
            </a:r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vi-VN" dirty="0"/>
              <a:t>Bật hay tắt biểu tượng Auto Fill </a:t>
            </a:r>
            <a:r>
              <a:rPr lang="vi-VN" dirty="0" smtClean="0"/>
              <a:t>Options</a:t>
            </a:r>
            <a:endParaRPr lang="en-US" dirty="0" smtClean="0"/>
          </a:p>
          <a:p>
            <a:pPr marL="1377950" lvl="2" indent="-46355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Flash Fill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D20178-2A32-43E4-82E8-49D240CB4B4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930" y="2398812"/>
            <a:ext cx="4921470" cy="2542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185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310186"/>
            <a:ext cx="6118748" cy="2210936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914400" lvl="1" indent="-395288"/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914400" lvl="1" indent="-395288"/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914400" lvl="1" indent="-395288"/>
            <a:r>
              <a:rPr lang="en-US" dirty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1E96CF9-463D-4B9E-B422-6AE9520BBE1E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4221" y="1440906"/>
            <a:ext cx="3821374" cy="7944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790" y="3521122"/>
            <a:ext cx="3152775" cy="1762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9942" y="3540172"/>
            <a:ext cx="3143250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5569" y="2584020"/>
            <a:ext cx="2798678" cy="3161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583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310186"/>
            <a:ext cx="6118748" cy="4517408"/>
          </a:xfrm>
        </p:spPr>
        <p:txBody>
          <a:bodyPr anchor="t"/>
          <a:lstStyle/>
          <a:p>
            <a:pPr marL="914400" lvl="1" indent="-395288"/>
            <a:r>
              <a:rPr lang="en-US" dirty="0" smtClean="0"/>
              <a:t>Di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914400" lvl="1" indent="-395288"/>
            <a:r>
              <a:rPr lang="en-US" dirty="0" err="1" smtClean="0"/>
              <a:t>Ẩn</a:t>
            </a:r>
            <a:r>
              <a:rPr lang="en-US" dirty="0" smtClean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09688" lvl="2" indent="-395288">
              <a:buFont typeface="Wingdings" panose="05000000000000000000" pitchFamily="2" charset="2"/>
              <a:buChar char="Ø"/>
            </a:pPr>
            <a:r>
              <a:rPr lang="en-US" dirty="0" err="1"/>
              <a:t>Ẩn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09688" lvl="2" indent="-395288">
              <a:buFont typeface="Wingdings" panose="05000000000000000000" pitchFamily="2" charset="2"/>
              <a:buChar char="Ø"/>
            </a:pP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C1391C-8C56-4732-B6F7-460A837E2FAA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03" y="3298659"/>
            <a:ext cx="3037965" cy="2876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104" y="3524438"/>
            <a:ext cx="3956503" cy="2476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9643" y="2211358"/>
            <a:ext cx="3354648" cy="3789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041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84830628"/>
              </p:ext>
            </p:extLst>
          </p:nvPr>
        </p:nvGraphicFramePr>
        <p:xfrm>
          <a:off x="1065379" y="1257300"/>
          <a:ext cx="9907421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5C56EA-6743-46E5-AAAC-9FD5179F67AE}" type="datetime1">
              <a:rPr lang="en-US" smtClean="0"/>
              <a:t>9/20/2017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8" y="1310186"/>
            <a:ext cx="6118748" cy="1146411"/>
          </a:xfrm>
        </p:spPr>
        <p:txBody>
          <a:bodyPr anchor="t"/>
          <a:lstStyle/>
          <a:p>
            <a:pPr marL="914400" lvl="1" indent="-395288"/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1309688" lvl="2" indent="-395288">
              <a:buFont typeface="Wingdings" panose="05000000000000000000" pitchFamily="2" charset="2"/>
              <a:buChar char="Ø"/>
            </a:pP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C2F683-0944-4214-B5B4-51A7C305B702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20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783" y="2456597"/>
            <a:ext cx="2923852" cy="3508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0" y="1452563"/>
            <a:ext cx="3419475" cy="4543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916" y="3243372"/>
            <a:ext cx="3791587" cy="3112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034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ô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sz="2400" dirty="0"/>
              <a:t>Nhập và sửa dữ liệu trong các ô.</a:t>
            </a:r>
          </a:p>
          <a:p>
            <a:pPr lvl="1"/>
            <a:r>
              <a:rPr lang="vi-VN" sz="2400" dirty="0" smtClean="0"/>
              <a:t>Hoàn </a:t>
            </a:r>
            <a:r>
              <a:rPr lang="vi-VN" sz="2400" dirty="0"/>
              <a:t>tác các thay đổi với tính năng Undo và Redo.</a:t>
            </a:r>
          </a:p>
          <a:p>
            <a:pPr lvl="1"/>
            <a:r>
              <a:rPr lang="vi-VN" sz="2400" dirty="0" smtClean="0"/>
              <a:t>Sao </a:t>
            </a:r>
            <a:r>
              <a:rPr lang="vi-VN" sz="2400" dirty="0"/>
              <a:t>chép, cắt, và dán các ô/vùng.</a:t>
            </a:r>
          </a:p>
          <a:p>
            <a:pPr lvl="1"/>
            <a:r>
              <a:rPr lang="vi-VN" sz="2400" dirty="0" smtClean="0"/>
              <a:t>Thao </a:t>
            </a:r>
            <a:r>
              <a:rPr lang="vi-VN" sz="2400" dirty="0"/>
              <a:t>tác với Clipboard và Paste Special.</a:t>
            </a:r>
          </a:p>
          <a:p>
            <a:pPr lvl="1"/>
            <a:r>
              <a:rPr lang="vi-VN" sz="2400" dirty="0" smtClean="0"/>
              <a:t>Chèn </a:t>
            </a:r>
            <a:r>
              <a:rPr lang="vi-VN" sz="2400" dirty="0"/>
              <a:t>và xóa các dòng, cột, và ô.</a:t>
            </a:r>
          </a:p>
          <a:p>
            <a:pPr lvl="1"/>
            <a:r>
              <a:rPr lang="vi-VN" sz="2400" dirty="0" smtClean="0"/>
              <a:t>Điều </a:t>
            </a:r>
            <a:r>
              <a:rPr lang="vi-VN" sz="2400" dirty="0"/>
              <a:t>chỉnh động cột và chiều cao dòng.</a:t>
            </a:r>
          </a:p>
          <a:p>
            <a:pPr lvl="1"/>
            <a:r>
              <a:rPr lang="vi-VN" sz="2400" dirty="0" smtClean="0"/>
              <a:t>Ẩn </a:t>
            </a:r>
            <a:r>
              <a:rPr lang="vi-VN" sz="2400" dirty="0"/>
              <a:t>và hiện các dòng/cột.</a:t>
            </a:r>
          </a:p>
          <a:p>
            <a:pPr lvl="1"/>
            <a:r>
              <a:rPr lang="vi-VN" sz="2400" dirty="0" smtClean="0"/>
              <a:t>Đổi </a:t>
            </a:r>
            <a:r>
              <a:rPr lang="vi-VN" sz="2400" dirty="0"/>
              <a:t>tên, di chuyển, sao chép, ẩn, và hiện các trang tính.</a:t>
            </a:r>
          </a:p>
          <a:p>
            <a:pPr lvl="1"/>
            <a:r>
              <a:rPr lang="vi-VN" sz="2400" dirty="0" smtClean="0"/>
              <a:t>Định </a:t>
            </a:r>
            <a:r>
              <a:rPr lang="vi-VN" sz="2400" dirty="0"/>
              <a:t>dạng màu cho các thẻ trang tính.</a:t>
            </a:r>
          </a:p>
          <a:p>
            <a:pPr lvl="1"/>
            <a:r>
              <a:rPr lang="vi-VN" sz="2400" dirty="0" smtClean="0"/>
              <a:t>Sử </a:t>
            </a:r>
            <a:r>
              <a:rPr lang="vi-VN" sz="2400" dirty="0"/>
              <a:t>dụng công cụ AutoFill và Fill handle để sao chép và điền các dãy dữ liệu.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62C793-4394-4D47-9A64-D7E5D0482588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, </a:t>
            </a:r>
            <a:r>
              <a:rPr lang="en-US" dirty="0" err="1"/>
              <a:t>cột</a:t>
            </a:r>
            <a:r>
              <a:rPr lang="en-US" dirty="0"/>
              <a:t>, </a:t>
            </a:r>
            <a:r>
              <a:rPr lang="en-US" dirty="0" err="1"/>
              <a:t>và</a:t>
            </a:r>
            <a:r>
              <a:rPr lang="en-US" dirty="0"/>
              <a:t> ô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AutoFill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smtClean="0"/>
              <a:t>ô.</a:t>
            </a:r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3C6236-E2F0-4F81-9832-142D59160CF1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Microsoft Excel 2013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3872363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(Undoing)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 smtClean="0"/>
              <a:t>đổi</a:t>
            </a:r>
            <a:endParaRPr lang="en-US" dirty="0"/>
          </a:p>
          <a:p>
            <a:pPr lvl="1"/>
            <a:r>
              <a:rPr lang="en-US" dirty="0"/>
              <a:t>B</a:t>
            </a:r>
            <a:r>
              <a:rPr lang="vi-VN" dirty="0"/>
              <a:t>ảng tính (</a:t>
            </a:r>
            <a:r>
              <a:rPr lang="en-US" dirty="0"/>
              <a:t>S</a:t>
            </a:r>
            <a:r>
              <a:rPr lang="vi-VN" dirty="0"/>
              <a:t>preadsheet)</a:t>
            </a:r>
            <a:r>
              <a:rPr lang="en-US" dirty="0"/>
              <a:t>.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smtClean="0"/>
              <a:t>ô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Xóa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ô hay </a:t>
            </a:r>
            <a:r>
              <a:rPr lang="en-US" sz="2400" dirty="0" err="1" smtClean="0"/>
              <a:t>vùng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Bật</a:t>
            </a:r>
            <a:r>
              <a:rPr lang="en-US" sz="2400" dirty="0"/>
              <a:t> hay </a:t>
            </a:r>
            <a:r>
              <a:rPr lang="en-US" sz="2400" dirty="0" err="1"/>
              <a:t>tắt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smtClean="0"/>
              <a:t>ô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vi-VN" sz="2400" dirty="0"/>
              <a:t>Điều hướng con trỏ ô sau khi kết thúc nhập dữ liệu cho </a:t>
            </a:r>
            <a:r>
              <a:rPr lang="vi-VN" sz="2400" dirty="0" smtClean="0"/>
              <a:t>ô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ghi</a:t>
            </a:r>
            <a:r>
              <a:rPr lang="en-US" sz="2400" dirty="0"/>
              <a:t> (overtype mode</a:t>
            </a:r>
            <a:r>
              <a:rPr lang="en-US" sz="2400" dirty="0" smtClean="0"/>
              <a:t>)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bản </a:t>
            </a:r>
            <a:r>
              <a:rPr lang="en-US" sz="2400" dirty="0" err="1"/>
              <a:t>trong</a:t>
            </a:r>
            <a:r>
              <a:rPr lang="en-US" sz="2400" dirty="0"/>
              <a:t> ô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 smtClean="0"/>
              <a:t>dòng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941E48-42BB-4109-A1F1-AD188FCAFD69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Microsoft Excel 2013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77559"/>
            <a:ext cx="10197151" cy="3872363"/>
          </a:xfrm>
        </p:spPr>
        <p:txBody>
          <a:bodyPr anchor="t"/>
          <a:lstStyle/>
          <a:p>
            <a:pPr lvl="1"/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.</a:t>
            </a:r>
            <a:endParaRPr lang="en-US" dirty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Lệnh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smtClean="0"/>
              <a:t>Undo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Lệnh</a:t>
            </a:r>
            <a:r>
              <a:rPr lang="en-US" sz="2400" dirty="0"/>
              <a:t> </a:t>
            </a:r>
            <a:r>
              <a:rPr lang="en-US" sz="2400" dirty="0" err="1"/>
              <a:t>lặp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thao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smtClean="0"/>
              <a:t>Redo</a:t>
            </a:r>
          </a:p>
          <a:p>
            <a:pPr marL="968375" lvl="1" indent="0">
              <a:buNone/>
            </a:pP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82E052D-FE62-41A0-A7F9-9524A98AEE9F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85"/>
          <a:stretch/>
        </p:blipFill>
        <p:spPr>
          <a:xfrm>
            <a:off x="4115940" y="3400977"/>
            <a:ext cx="3910460" cy="646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539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Sao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lvl="1"/>
            <a:r>
              <a:rPr lang="en-US" dirty="0" err="1"/>
              <a:t>Cắt</a:t>
            </a:r>
            <a:r>
              <a:rPr lang="en-US" dirty="0"/>
              <a:t>,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Sao chép hoặc di </a:t>
            </a:r>
            <a:r>
              <a:rPr lang="it-IT" dirty="0" smtClean="0"/>
              <a:t>chuyển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Clipboard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E5FA1-F659-427A-B3B8-68732C825293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573" y="3730008"/>
            <a:ext cx="2614809" cy="1961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19" y="1498599"/>
            <a:ext cx="2783387" cy="41925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253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158022"/>
            <a:ext cx="10972800" cy="4912578"/>
          </a:xfrm>
        </p:spPr>
        <p:txBody>
          <a:bodyPr/>
          <a:lstStyle/>
          <a:p>
            <a:pPr lvl="1"/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lvl="1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Paste Special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Dán dữ liệu </a:t>
            </a:r>
            <a:r>
              <a:rPr lang="it-IT" dirty="0" smtClean="0"/>
              <a:t>nguồn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 smtClean="0"/>
              <a:t>đích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AF6193-8C54-4842-8E65-2D5D96FED49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5782" y="2084365"/>
            <a:ext cx="5204388" cy="42061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565" y="3375603"/>
            <a:ext cx="1848161" cy="2980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014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35076"/>
            <a:ext cx="10972800" cy="1576363"/>
          </a:xfrm>
        </p:spPr>
        <p:txBody>
          <a:bodyPr/>
          <a:lstStyle/>
          <a:p>
            <a:pPr lvl="1"/>
            <a:r>
              <a:rPr lang="en-US" dirty="0"/>
              <a:t>Sao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 smtClean="0"/>
              <a:t>chuột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 smtClean="0"/>
              <a:t>Sao chép sử dụng chuột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smtClean="0"/>
              <a:t>Di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2057CA-4179-4C2F-BB8F-D096DD7CF368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615" y="2954315"/>
            <a:ext cx="5132770" cy="2586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457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smtClean="0"/>
              <a:t>ô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498600"/>
            <a:ext cx="5395415" cy="4572000"/>
          </a:xfrm>
        </p:spPr>
        <p:txBody>
          <a:bodyPr anchor="ctr"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endParaRPr lang="en-US" dirty="0" smtClean="0"/>
          </a:p>
          <a:p>
            <a:pPr lvl="1"/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 smtClean="0"/>
              <a:t>cột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it-IT" dirty="0"/>
              <a:t>Chèn một </a:t>
            </a:r>
            <a:r>
              <a:rPr lang="it-IT" dirty="0" smtClean="0"/>
              <a:t>dòng/cột</a:t>
            </a:r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/</a:t>
            </a:r>
            <a:r>
              <a:rPr lang="en-US" dirty="0" err="1" smtClean="0"/>
              <a:t>cột</a:t>
            </a:r>
            <a:endParaRPr lang="en-US" dirty="0" smtClean="0"/>
          </a:p>
          <a:p>
            <a:pPr lvl="1"/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cột</a:t>
            </a:r>
            <a:endParaRPr lang="en-US" dirty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1309688" lvl="2" indent="-341313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/</a:t>
            </a:r>
            <a:r>
              <a:rPr lang="en-US" dirty="0" err="1"/>
              <a:t>cột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09A7C6-2DA7-4C23-91AE-E2AB55C9BC75}" type="datetime1">
              <a:rPr lang="en-US" smtClean="0"/>
              <a:t>9/20/2017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Excel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918" y="1377951"/>
            <a:ext cx="3006383" cy="2258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0" y="3922024"/>
            <a:ext cx="3006383" cy="2200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220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2874</TotalTime>
  <Words>976</Words>
  <Application>Microsoft Office PowerPoint</Application>
  <PresentationFormat>Widescreen</PresentationFormat>
  <Paragraphs>184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Segoe Light</vt:lpstr>
      <vt:lpstr>Times New Roman</vt:lpstr>
      <vt:lpstr>Wingdings</vt:lpstr>
      <vt:lpstr>IIG New Theme</vt:lpstr>
      <vt:lpstr>MICROSOFT EXCEL 2013</vt:lpstr>
      <vt:lpstr>NỘI DUNG BÀI GIẢNG</vt:lpstr>
      <vt:lpstr>Bài 2: Xây dựng dữ liệu trong ô</vt:lpstr>
      <vt:lpstr>Bài 1: Giới thiệu Microsoft Excel 2013</vt:lpstr>
      <vt:lpstr>Bài 1: Giới thiệu Microsoft Excel 2013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  <vt:lpstr>Bài 2: Xây dựng dữ liệu trong 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105</cp:revision>
  <dcterms:created xsi:type="dcterms:W3CDTF">2017-08-25T02:08:09Z</dcterms:created>
  <dcterms:modified xsi:type="dcterms:W3CDTF">2017-09-20T04:20:27Z</dcterms:modified>
</cp:coreProperties>
</file>